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96DC5E-4D89-463B-9E72-B32F1AB99773}" v="414" dt="2021-11-15T21:17:43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19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11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08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2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04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28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77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90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88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3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11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AF9C6E-31D5-480C-AE10-9BA3E4ED1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759F0A-FCFE-4EA7-A779-BDEEE3C452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63EBA1-848C-4958-811B-0BEF4A0D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17769" y="3367630"/>
            <a:ext cx="4808784" cy="2769498"/>
          </a:xfrm>
          <a:custGeom>
            <a:avLst/>
            <a:gdLst>
              <a:gd name="connsiteX0" fmla="*/ 4456852 w 7096563"/>
              <a:gd name="connsiteY0" fmla="*/ 382 h 2526654"/>
              <a:gd name="connsiteX1" fmla="*/ 5996285 w 7096563"/>
              <a:gd name="connsiteY1" fmla="*/ 12882 h 2526654"/>
              <a:gd name="connsiteX2" fmla="*/ 7029234 w 7096563"/>
              <a:gd name="connsiteY2" fmla="*/ 444804 h 2526654"/>
              <a:gd name="connsiteX3" fmla="*/ 6956662 w 7096563"/>
              <a:gd name="connsiteY3" fmla="*/ 1562396 h 2526654"/>
              <a:gd name="connsiteX4" fmla="*/ 6145668 w 7096563"/>
              <a:gd name="connsiteY4" fmla="*/ 1942015 h 2526654"/>
              <a:gd name="connsiteX5" fmla="*/ 5837370 w 7096563"/>
              <a:gd name="connsiteY5" fmla="*/ 1959647 h 2526654"/>
              <a:gd name="connsiteX6" fmla="*/ 5815841 w 7096563"/>
              <a:gd name="connsiteY6" fmla="*/ 2526654 h 2526654"/>
              <a:gd name="connsiteX7" fmla="*/ 5303195 w 7096563"/>
              <a:gd name="connsiteY7" fmla="*/ 1946413 h 2526654"/>
              <a:gd name="connsiteX8" fmla="*/ 5039055 w 7096563"/>
              <a:gd name="connsiteY8" fmla="*/ 1933347 h 2526654"/>
              <a:gd name="connsiteX9" fmla="*/ 875181 w 7096563"/>
              <a:gd name="connsiteY9" fmla="*/ 1954285 h 2526654"/>
              <a:gd name="connsiteX10" fmla="*/ 149462 w 7096563"/>
              <a:gd name="connsiteY10" fmla="*/ 1489824 h 2526654"/>
              <a:gd name="connsiteX11" fmla="*/ 33346 w 7096563"/>
              <a:gd name="connsiteY11" fmla="*/ 604461 h 2526654"/>
              <a:gd name="connsiteX12" fmla="*/ 761024 w 7096563"/>
              <a:gd name="connsiteY12" fmla="*/ 99968 h 2526654"/>
              <a:gd name="connsiteX13" fmla="*/ 2289456 w 7096563"/>
              <a:gd name="connsiteY13" fmla="*/ 35686 h 2526654"/>
              <a:gd name="connsiteX14" fmla="*/ 2355877 w 7096563"/>
              <a:gd name="connsiteY14" fmla="*/ 33952 h 2526654"/>
              <a:gd name="connsiteX15" fmla="*/ 2355877 w 7096563"/>
              <a:gd name="connsiteY15" fmla="*/ 18770 h 2526654"/>
              <a:gd name="connsiteX16" fmla="*/ 2878392 w 7096563"/>
              <a:gd name="connsiteY16" fmla="*/ 18770 h 2526654"/>
              <a:gd name="connsiteX17" fmla="*/ 2878392 w 7096563"/>
              <a:gd name="connsiteY17" fmla="*/ 20840 h 2526654"/>
              <a:gd name="connsiteX18" fmla="*/ 3326250 w 7096563"/>
              <a:gd name="connsiteY18" fmla="*/ 11889 h 2526654"/>
              <a:gd name="connsiteX19" fmla="*/ 4456852 w 7096563"/>
              <a:gd name="connsiteY19" fmla="*/ 382 h 2526654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2878392 w 7096563"/>
              <a:gd name="connsiteY16" fmla="*/ 20458 h 2526272"/>
              <a:gd name="connsiteX17" fmla="*/ 3326250 w 7096563"/>
              <a:gd name="connsiteY17" fmla="*/ 11507 h 2526272"/>
              <a:gd name="connsiteX18" fmla="*/ 4456852 w 7096563"/>
              <a:gd name="connsiteY18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3326250 w 7096563"/>
              <a:gd name="connsiteY16" fmla="*/ 11507 h 2526272"/>
              <a:gd name="connsiteX17" fmla="*/ 4456852 w 7096563"/>
              <a:gd name="connsiteY17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878392 w 7096563"/>
              <a:gd name="connsiteY14" fmla="*/ 18388 h 2526272"/>
              <a:gd name="connsiteX15" fmla="*/ 3326250 w 7096563"/>
              <a:gd name="connsiteY15" fmla="*/ 11507 h 2526272"/>
              <a:gd name="connsiteX16" fmla="*/ 4456852 w 7096563"/>
              <a:gd name="connsiteY16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3326250 w 7096563"/>
              <a:gd name="connsiteY14" fmla="*/ 11507 h 2526272"/>
              <a:gd name="connsiteX15" fmla="*/ 4456852 w 7096563"/>
              <a:gd name="connsiteY15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4456852 w 7096563"/>
              <a:gd name="connsiteY14" fmla="*/ 0 h 2526272"/>
              <a:gd name="connsiteX0" fmla="*/ 2289456 w 7096563"/>
              <a:gd name="connsiteY0" fmla="*/ 22804 h 2513772"/>
              <a:gd name="connsiteX1" fmla="*/ 5996285 w 7096563"/>
              <a:gd name="connsiteY1" fmla="*/ 0 h 2513772"/>
              <a:gd name="connsiteX2" fmla="*/ 7029234 w 7096563"/>
              <a:gd name="connsiteY2" fmla="*/ 431922 h 2513772"/>
              <a:gd name="connsiteX3" fmla="*/ 6956662 w 7096563"/>
              <a:gd name="connsiteY3" fmla="*/ 1549514 h 2513772"/>
              <a:gd name="connsiteX4" fmla="*/ 6145668 w 7096563"/>
              <a:gd name="connsiteY4" fmla="*/ 1929133 h 2513772"/>
              <a:gd name="connsiteX5" fmla="*/ 5837370 w 7096563"/>
              <a:gd name="connsiteY5" fmla="*/ 1946765 h 2513772"/>
              <a:gd name="connsiteX6" fmla="*/ 5815841 w 7096563"/>
              <a:gd name="connsiteY6" fmla="*/ 2513772 h 2513772"/>
              <a:gd name="connsiteX7" fmla="*/ 5303195 w 7096563"/>
              <a:gd name="connsiteY7" fmla="*/ 1933531 h 2513772"/>
              <a:gd name="connsiteX8" fmla="*/ 5039055 w 7096563"/>
              <a:gd name="connsiteY8" fmla="*/ 1920465 h 2513772"/>
              <a:gd name="connsiteX9" fmla="*/ 875181 w 7096563"/>
              <a:gd name="connsiteY9" fmla="*/ 1941403 h 2513772"/>
              <a:gd name="connsiteX10" fmla="*/ 149462 w 7096563"/>
              <a:gd name="connsiteY10" fmla="*/ 1476942 h 2513772"/>
              <a:gd name="connsiteX11" fmla="*/ 33346 w 7096563"/>
              <a:gd name="connsiteY11" fmla="*/ 591579 h 2513772"/>
              <a:gd name="connsiteX12" fmla="*/ 761024 w 7096563"/>
              <a:gd name="connsiteY12" fmla="*/ 87086 h 2513772"/>
              <a:gd name="connsiteX13" fmla="*/ 2289456 w 7096563"/>
              <a:gd name="connsiteY13" fmla="*/ 22804 h 2513772"/>
              <a:gd name="connsiteX0" fmla="*/ 2289456 w 7096563"/>
              <a:gd name="connsiteY0" fmla="*/ 33636 h 2524604"/>
              <a:gd name="connsiteX1" fmla="*/ 5996285 w 7096563"/>
              <a:gd name="connsiteY1" fmla="*/ 10832 h 2524604"/>
              <a:gd name="connsiteX2" fmla="*/ 7029234 w 7096563"/>
              <a:gd name="connsiteY2" fmla="*/ 442754 h 2524604"/>
              <a:gd name="connsiteX3" fmla="*/ 6956662 w 7096563"/>
              <a:gd name="connsiteY3" fmla="*/ 1560346 h 2524604"/>
              <a:gd name="connsiteX4" fmla="*/ 6145668 w 7096563"/>
              <a:gd name="connsiteY4" fmla="*/ 1939965 h 2524604"/>
              <a:gd name="connsiteX5" fmla="*/ 5837370 w 7096563"/>
              <a:gd name="connsiteY5" fmla="*/ 1957597 h 2524604"/>
              <a:gd name="connsiteX6" fmla="*/ 5815841 w 7096563"/>
              <a:gd name="connsiteY6" fmla="*/ 2524604 h 2524604"/>
              <a:gd name="connsiteX7" fmla="*/ 5303195 w 7096563"/>
              <a:gd name="connsiteY7" fmla="*/ 1944363 h 2524604"/>
              <a:gd name="connsiteX8" fmla="*/ 5039055 w 7096563"/>
              <a:gd name="connsiteY8" fmla="*/ 1931297 h 2524604"/>
              <a:gd name="connsiteX9" fmla="*/ 875181 w 7096563"/>
              <a:gd name="connsiteY9" fmla="*/ 1952235 h 2524604"/>
              <a:gd name="connsiteX10" fmla="*/ 149462 w 7096563"/>
              <a:gd name="connsiteY10" fmla="*/ 1487774 h 2524604"/>
              <a:gd name="connsiteX11" fmla="*/ 33346 w 7096563"/>
              <a:gd name="connsiteY11" fmla="*/ 602411 h 2524604"/>
              <a:gd name="connsiteX12" fmla="*/ 761024 w 7096563"/>
              <a:gd name="connsiteY12" fmla="*/ 97918 h 2524604"/>
              <a:gd name="connsiteX13" fmla="*/ 2289456 w 7096563"/>
              <a:gd name="connsiteY13" fmla="*/ 33636 h 2524604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748423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347315 w 7154422"/>
              <a:gd name="connsiteY0" fmla="*/ 33636 h 2397161"/>
              <a:gd name="connsiteX1" fmla="*/ 6054144 w 7154422"/>
              <a:gd name="connsiteY1" fmla="*/ 10832 h 2397161"/>
              <a:gd name="connsiteX2" fmla="*/ 7087093 w 7154422"/>
              <a:gd name="connsiteY2" fmla="*/ 442754 h 2397161"/>
              <a:gd name="connsiteX3" fmla="*/ 7014521 w 7154422"/>
              <a:gd name="connsiteY3" fmla="*/ 1560346 h 2397161"/>
              <a:gd name="connsiteX4" fmla="*/ 6203527 w 7154422"/>
              <a:gd name="connsiteY4" fmla="*/ 1939965 h 2397161"/>
              <a:gd name="connsiteX5" fmla="*/ 5895229 w 7154422"/>
              <a:gd name="connsiteY5" fmla="*/ 1957597 h 2397161"/>
              <a:gd name="connsiteX6" fmla="*/ 5849495 w 7154422"/>
              <a:gd name="connsiteY6" fmla="*/ 2397161 h 2397161"/>
              <a:gd name="connsiteX7" fmla="*/ 5361054 w 7154422"/>
              <a:gd name="connsiteY7" fmla="*/ 1944363 h 2397161"/>
              <a:gd name="connsiteX8" fmla="*/ 5096914 w 7154422"/>
              <a:gd name="connsiteY8" fmla="*/ 1931297 h 2397161"/>
              <a:gd name="connsiteX9" fmla="*/ 806282 w 7154422"/>
              <a:gd name="connsiteY9" fmla="*/ 1952235 h 2397161"/>
              <a:gd name="connsiteX10" fmla="*/ 80562 w 7154422"/>
              <a:gd name="connsiteY10" fmla="*/ 1494506 h 2397161"/>
              <a:gd name="connsiteX11" fmla="*/ 91205 w 7154422"/>
              <a:gd name="connsiteY11" fmla="*/ 602411 h 2397161"/>
              <a:gd name="connsiteX12" fmla="*/ 818883 w 7154422"/>
              <a:gd name="connsiteY12" fmla="*/ 97918 h 2397161"/>
              <a:gd name="connsiteX13" fmla="*/ 2347315 w 7154422"/>
              <a:gd name="connsiteY13" fmla="*/ 33636 h 2397161"/>
              <a:gd name="connsiteX0" fmla="*/ 2353100 w 7160207"/>
              <a:gd name="connsiteY0" fmla="*/ 33636 h 2397161"/>
              <a:gd name="connsiteX1" fmla="*/ 6059929 w 7160207"/>
              <a:gd name="connsiteY1" fmla="*/ 10832 h 2397161"/>
              <a:gd name="connsiteX2" fmla="*/ 7092878 w 7160207"/>
              <a:gd name="connsiteY2" fmla="*/ 442754 h 2397161"/>
              <a:gd name="connsiteX3" fmla="*/ 7020306 w 7160207"/>
              <a:gd name="connsiteY3" fmla="*/ 1560346 h 2397161"/>
              <a:gd name="connsiteX4" fmla="*/ 6209312 w 7160207"/>
              <a:gd name="connsiteY4" fmla="*/ 1939965 h 2397161"/>
              <a:gd name="connsiteX5" fmla="*/ 5901014 w 7160207"/>
              <a:gd name="connsiteY5" fmla="*/ 1957597 h 2397161"/>
              <a:gd name="connsiteX6" fmla="*/ 5855280 w 7160207"/>
              <a:gd name="connsiteY6" fmla="*/ 2397161 h 2397161"/>
              <a:gd name="connsiteX7" fmla="*/ 5366839 w 7160207"/>
              <a:gd name="connsiteY7" fmla="*/ 1944363 h 2397161"/>
              <a:gd name="connsiteX8" fmla="*/ 5102699 w 7160207"/>
              <a:gd name="connsiteY8" fmla="*/ 1931297 h 2397161"/>
              <a:gd name="connsiteX9" fmla="*/ 812067 w 7160207"/>
              <a:gd name="connsiteY9" fmla="*/ 1952235 h 2397161"/>
              <a:gd name="connsiteX10" fmla="*/ 86347 w 7160207"/>
              <a:gd name="connsiteY10" fmla="*/ 1494506 h 2397161"/>
              <a:gd name="connsiteX11" fmla="*/ 81145 w 7160207"/>
              <a:gd name="connsiteY11" fmla="*/ 568748 h 2397161"/>
              <a:gd name="connsiteX12" fmla="*/ 824668 w 7160207"/>
              <a:gd name="connsiteY12" fmla="*/ 97918 h 2397161"/>
              <a:gd name="connsiteX13" fmla="*/ 2353100 w 7160207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377216 w 7170584"/>
              <a:gd name="connsiteY7" fmla="*/ 1944363 h 2397161"/>
              <a:gd name="connsiteX8" fmla="*/ 5113076 w 7170584"/>
              <a:gd name="connsiteY8" fmla="*/ 1931297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377216 w 7170584"/>
              <a:gd name="connsiteY7" fmla="*/ 1944363 h 2397161"/>
              <a:gd name="connsiteX8" fmla="*/ 4891248 w 7170584"/>
              <a:gd name="connsiteY8" fmla="*/ 1944763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218769 w 7170584"/>
              <a:gd name="connsiteY7" fmla="*/ 1944363 h 2397161"/>
              <a:gd name="connsiteX8" fmla="*/ 4891248 w 7170584"/>
              <a:gd name="connsiteY8" fmla="*/ 1944763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218769 w 7170584"/>
              <a:gd name="connsiteY7" fmla="*/ 1944363 h 2302906"/>
              <a:gd name="connsiteX8" fmla="*/ 4891248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218769 w 7170584"/>
              <a:gd name="connsiteY7" fmla="*/ 1944363 h 2302906"/>
              <a:gd name="connsiteX8" fmla="*/ 4780334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107856 w 7170584"/>
              <a:gd name="connsiteY7" fmla="*/ 1944363 h 2302906"/>
              <a:gd name="connsiteX8" fmla="*/ 4780334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411013 w 7170584"/>
              <a:gd name="connsiteY0" fmla="*/ 13172 h 2309372"/>
              <a:gd name="connsiteX1" fmla="*/ 6070306 w 7170584"/>
              <a:gd name="connsiteY1" fmla="*/ 17298 h 2309372"/>
              <a:gd name="connsiteX2" fmla="*/ 7103255 w 7170584"/>
              <a:gd name="connsiteY2" fmla="*/ 449220 h 2309372"/>
              <a:gd name="connsiteX3" fmla="*/ 7030683 w 7170584"/>
              <a:gd name="connsiteY3" fmla="*/ 1566812 h 2309372"/>
              <a:gd name="connsiteX4" fmla="*/ 6219689 w 7170584"/>
              <a:gd name="connsiteY4" fmla="*/ 1946431 h 2309372"/>
              <a:gd name="connsiteX5" fmla="*/ 5911391 w 7170584"/>
              <a:gd name="connsiteY5" fmla="*/ 1964063 h 2309372"/>
              <a:gd name="connsiteX6" fmla="*/ 5675521 w 7170584"/>
              <a:gd name="connsiteY6" fmla="*/ 2309372 h 2309372"/>
              <a:gd name="connsiteX7" fmla="*/ 5107856 w 7170584"/>
              <a:gd name="connsiteY7" fmla="*/ 1950829 h 2309372"/>
              <a:gd name="connsiteX8" fmla="*/ 4780334 w 7170584"/>
              <a:gd name="connsiteY8" fmla="*/ 1951229 h 2309372"/>
              <a:gd name="connsiteX9" fmla="*/ 822444 w 7170584"/>
              <a:gd name="connsiteY9" fmla="*/ 1958701 h 2309372"/>
              <a:gd name="connsiteX10" fmla="*/ 96724 w 7170584"/>
              <a:gd name="connsiteY10" fmla="*/ 1500972 h 2309372"/>
              <a:gd name="connsiteX11" fmla="*/ 91522 w 7170584"/>
              <a:gd name="connsiteY11" fmla="*/ 575214 h 2309372"/>
              <a:gd name="connsiteX12" fmla="*/ 835045 w 7170584"/>
              <a:gd name="connsiteY12" fmla="*/ 104384 h 2309372"/>
              <a:gd name="connsiteX13" fmla="*/ 2411013 w 7170584"/>
              <a:gd name="connsiteY13" fmla="*/ 13172 h 2309372"/>
              <a:gd name="connsiteX0" fmla="*/ 2411013 w 7170584"/>
              <a:gd name="connsiteY0" fmla="*/ 28473 h 2324673"/>
              <a:gd name="connsiteX1" fmla="*/ 6070306 w 7170584"/>
              <a:gd name="connsiteY1" fmla="*/ 32599 h 2324673"/>
              <a:gd name="connsiteX2" fmla="*/ 7103255 w 7170584"/>
              <a:gd name="connsiteY2" fmla="*/ 464521 h 2324673"/>
              <a:gd name="connsiteX3" fmla="*/ 7030683 w 7170584"/>
              <a:gd name="connsiteY3" fmla="*/ 1582113 h 2324673"/>
              <a:gd name="connsiteX4" fmla="*/ 6219689 w 7170584"/>
              <a:gd name="connsiteY4" fmla="*/ 1961732 h 2324673"/>
              <a:gd name="connsiteX5" fmla="*/ 5911391 w 7170584"/>
              <a:gd name="connsiteY5" fmla="*/ 1979364 h 2324673"/>
              <a:gd name="connsiteX6" fmla="*/ 5675521 w 7170584"/>
              <a:gd name="connsiteY6" fmla="*/ 2324673 h 2324673"/>
              <a:gd name="connsiteX7" fmla="*/ 5107856 w 7170584"/>
              <a:gd name="connsiteY7" fmla="*/ 1966130 h 2324673"/>
              <a:gd name="connsiteX8" fmla="*/ 4780334 w 7170584"/>
              <a:gd name="connsiteY8" fmla="*/ 1966530 h 2324673"/>
              <a:gd name="connsiteX9" fmla="*/ 822444 w 7170584"/>
              <a:gd name="connsiteY9" fmla="*/ 1974002 h 2324673"/>
              <a:gd name="connsiteX10" fmla="*/ 96724 w 7170584"/>
              <a:gd name="connsiteY10" fmla="*/ 1516273 h 2324673"/>
              <a:gd name="connsiteX11" fmla="*/ 91522 w 7170584"/>
              <a:gd name="connsiteY11" fmla="*/ 590515 h 2324673"/>
              <a:gd name="connsiteX12" fmla="*/ 835045 w 7170584"/>
              <a:gd name="connsiteY12" fmla="*/ 119685 h 2324673"/>
              <a:gd name="connsiteX13" fmla="*/ 2411013 w 7170584"/>
              <a:gd name="connsiteY13" fmla="*/ 28473 h 2324673"/>
              <a:gd name="connsiteX0" fmla="*/ 2386918 w 7146489"/>
              <a:gd name="connsiteY0" fmla="*/ 28473 h 2324673"/>
              <a:gd name="connsiteX1" fmla="*/ 6046211 w 7146489"/>
              <a:gd name="connsiteY1" fmla="*/ 32599 h 2324673"/>
              <a:gd name="connsiteX2" fmla="*/ 7079160 w 7146489"/>
              <a:gd name="connsiteY2" fmla="*/ 464521 h 2324673"/>
              <a:gd name="connsiteX3" fmla="*/ 7006588 w 7146489"/>
              <a:gd name="connsiteY3" fmla="*/ 1582113 h 2324673"/>
              <a:gd name="connsiteX4" fmla="*/ 6195594 w 7146489"/>
              <a:gd name="connsiteY4" fmla="*/ 1961732 h 2324673"/>
              <a:gd name="connsiteX5" fmla="*/ 5887296 w 7146489"/>
              <a:gd name="connsiteY5" fmla="*/ 1979364 h 2324673"/>
              <a:gd name="connsiteX6" fmla="*/ 5651426 w 7146489"/>
              <a:gd name="connsiteY6" fmla="*/ 2324673 h 2324673"/>
              <a:gd name="connsiteX7" fmla="*/ 5083761 w 7146489"/>
              <a:gd name="connsiteY7" fmla="*/ 1966130 h 2324673"/>
              <a:gd name="connsiteX8" fmla="*/ 4756239 w 7146489"/>
              <a:gd name="connsiteY8" fmla="*/ 1966530 h 2324673"/>
              <a:gd name="connsiteX9" fmla="*/ 798349 w 7146489"/>
              <a:gd name="connsiteY9" fmla="*/ 1974002 h 2324673"/>
              <a:gd name="connsiteX10" fmla="*/ 72629 w 7146489"/>
              <a:gd name="connsiteY10" fmla="*/ 1516273 h 2324673"/>
              <a:gd name="connsiteX11" fmla="*/ 67427 w 7146489"/>
              <a:gd name="connsiteY11" fmla="*/ 590515 h 2324673"/>
              <a:gd name="connsiteX12" fmla="*/ 810950 w 7146489"/>
              <a:gd name="connsiteY12" fmla="*/ 119685 h 2324673"/>
              <a:gd name="connsiteX13" fmla="*/ 2386918 w 7146489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61345 w 7162874"/>
              <a:gd name="connsiteY4" fmla="*/ 1958949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15791 w 7175362"/>
              <a:gd name="connsiteY0" fmla="*/ 28473 h 2324673"/>
              <a:gd name="connsiteX1" fmla="*/ 6075084 w 7175362"/>
              <a:gd name="connsiteY1" fmla="*/ 32599 h 2324673"/>
              <a:gd name="connsiteX2" fmla="*/ 7108033 w 7175362"/>
              <a:gd name="connsiteY2" fmla="*/ 464521 h 2324673"/>
              <a:gd name="connsiteX3" fmla="*/ 7035461 w 7175362"/>
              <a:gd name="connsiteY3" fmla="*/ 1582113 h 2324673"/>
              <a:gd name="connsiteX4" fmla="*/ 6273833 w 7175362"/>
              <a:gd name="connsiteY4" fmla="*/ 1958949 h 2324673"/>
              <a:gd name="connsiteX5" fmla="*/ 5916169 w 7175362"/>
              <a:gd name="connsiteY5" fmla="*/ 1979364 h 2324673"/>
              <a:gd name="connsiteX6" fmla="*/ 5680299 w 7175362"/>
              <a:gd name="connsiteY6" fmla="*/ 2324673 h 2324673"/>
              <a:gd name="connsiteX7" fmla="*/ 5112634 w 7175362"/>
              <a:gd name="connsiteY7" fmla="*/ 1966130 h 2324673"/>
              <a:gd name="connsiteX8" fmla="*/ 4785112 w 7175362"/>
              <a:gd name="connsiteY8" fmla="*/ 1966530 h 2324673"/>
              <a:gd name="connsiteX9" fmla="*/ 827222 w 7175362"/>
              <a:gd name="connsiteY9" fmla="*/ 1974002 h 2324673"/>
              <a:gd name="connsiteX10" fmla="*/ 49621 w 7175362"/>
              <a:gd name="connsiteY10" fmla="*/ 1465977 h 2324673"/>
              <a:gd name="connsiteX11" fmla="*/ 96300 w 7175362"/>
              <a:gd name="connsiteY11" fmla="*/ 590515 h 2324673"/>
              <a:gd name="connsiteX12" fmla="*/ 839823 w 7175362"/>
              <a:gd name="connsiteY12" fmla="*/ 119685 h 2324673"/>
              <a:gd name="connsiteX13" fmla="*/ 2415791 w 7175362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41119 w 7189259"/>
              <a:gd name="connsiteY9" fmla="*/ 1974002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37790 w 7197361"/>
              <a:gd name="connsiteY0" fmla="*/ 28473 h 2324673"/>
              <a:gd name="connsiteX1" fmla="*/ 6097083 w 7197361"/>
              <a:gd name="connsiteY1" fmla="*/ 32599 h 2324673"/>
              <a:gd name="connsiteX2" fmla="*/ 7130032 w 7197361"/>
              <a:gd name="connsiteY2" fmla="*/ 464521 h 2324673"/>
              <a:gd name="connsiteX3" fmla="*/ 7057460 w 7197361"/>
              <a:gd name="connsiteY3" fmla="*/ 1582113 h 2324673"/>
              <a:gd name="connsiteX4" fmla="*/ 6295832 w 7197361"/>
              <a:gd name="connsiteY4" fmla="*/ 1958949 h 2324673"/>
              <a:gd name="connsiteX5" fmla="*/ 5938168 w 7197361"/>
              <a:gd name="connsiteY5" fmla="*/ 1979364 h 2324673"/>
              <a:gd name="connsiteX6" fmla="*/ 5702298 w 7197361"/>
              <a:gd name="connsiteY6" fmla="*/ 2324673 h 2324673"/>
              <a:gd name="connsiteX7" fmla="*/ 5167717 w 7197361"/>
              <a:gd name="connsiteY7" fmla="*/ 1991006 h 2324673"/>
              <a:gd name="connsiteX8" fmla="*/ 4796084 w 7197361"/>
              <a:gd name="connsiteY8" fmla="*/ 1971505 h 2324673"/>
              <a:gd name="connsiteX9" fmla="*/ 829030 w 7197361"/>
              <a:gd name="connsiteY9" fmla="*/ 1937567 h 2324673"/>
              <a:gd name="connsiteX10" fmla="*/ 40400 w 7197361"/>
              <a:gd name="connsiteY10" fmla="*/ 1382316 h 2324673"/>
              <a:gd name="connsiteX11" fmla="*/ 118299 w 7197361"/>
              <a:gd name="connsiteY11" fmla="*/ 590515 h 2324673"/>
              <a:gd name="connsiteX12" fmla="*/ 861822 w 7197361"/>
              <a:gd name="connsiteY12" fmla="*/ 119685 h 2324673"/>
              <a:gd name="connsiteX13" fmla="*/ 2437790 w 7197361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40061 w 7197363"/>
              <a:gd name="connsiteY9" fmla="*/ 192761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220557"/>
              <a:gd name="connsiteY0" fmla="*/ 28473 h 2324673"/>
              <a:gd name="connsiteX1" fmla="*/ 6097085 w 7220557"/>
              <a:gd name="connsiteY1" fmla="*/ 32599 h 2324673"/>
              <a:gd name="connsiteX2" fmla="*/ 7130034 w 7220557"/>
              <a:gd name="connsiteY2" fmla="*/ 464521 h 2324673"/>
              <a:gd name="connsiteX3" fmla="*/ 7101574 w 7220557"/>
              <a:gd name="connsiteY3" fmla="*/ 1567187 h 2324673"/>
              <a:gd name="connsiteX4" fmla="*/ 6295834 w 7220557"/>
              <a:gd name="connsiteY4" fmla="*/ 1958949 h 2324673"/>
              <a:gd name="connsiteX5" fmla="*/ 5938170 w 7220557"/>
              <a:gd name="connsiteY5" fmla="*/ 1979364 h 2324673"/>
              <a:gd name="connsiteX6" fmla="*/ 5702300 w 7220557"/>
              <a:gd name="connsiteY6" fmla="*/ 2324673 h 2324673"/>
              <a:gd name="connsiteX7" fmla="*/ 5167719 w 7220557"/>
              <a:gd name="connsiteY7" fmla="*/ 1991006 h 2324673"/>
              <a:gd name="connsiteX8" fmla="*/ 4796086 w 7220557"/>
              <a:gd name="connsiteY8" fmla="*/ 1971505 h 2324673"/>
              <a:gd name="connsiteX9" fmla="*/ 840061 w 7220557"/>
              <a:gd name="connsiteY9" fmla="*/ 1927617 h 2324673"/>
              <a:gd name="connsiteX10" fmla="*/ 40402 w 7220557"/>
              <a:gd name="connsiteY10" fmla="*/ 1382316 h 2324673"/>
              <a:gd name="connsiteX11" fmla="*/ 118301 w 7220557"/>
              <a:gd name="connsiteY11" fmla="*/ 590515 h 2324673"/>
              <a:gd name="connsiteX12" fmla="*/ 861824 w 7220557"/>
              <a:gd name="connsiteY12" fmla="*/ 119685 h 2324673"/>
              <a:gd name="connsiteX13" fmla="*/ 2437792 w 7220557"/>
              <a:gd name="connsiteY13" fmla="*/ 28473 h 2324673"/>
              <a:gd name="connsiteX0" fmla="*/ 2437792 w 7220557"/>
              <a:gd name="connsiteY0" fmla="*/ 28473 h 2314723"/>
              <a:gd name="connsiteX1" fmla="*/ 6097085 w 7220557"/>
              <a:gd name="connsiteY1" fmla="*/ 32599 h 2314723"/>
              <a:gd name="connsiteX2" fmla="*/ 7130034 w 7220557"/>
              <a:gd name="connsiteY2" fmla="*/ 464521 h 2314723"/>
              <a:gd name="connsiteX3" fmla="*/ 7101574 w 7220557"/>
              <a:gd name="connsiteY3" fmla="*/ 1567187 h 2314723"/>
              <a:gd name="connsiteX4" fmla="*/ 6295834 w 7220557"/>
              <a:gd name="connsiteY4" fmla="*/ 1958949 h 2314723"/>
              <a:gd name="connsiteX5" fmla="*/ 5938170 w 7220557"/>
              <a:gd name="connsiteY5" fmla="*/ 1979364 h 2314723"/>
              <a:gd name="connsiteX6" fmla="*/ 5669215 w 7220557"/>
              <a:gd name="connsiteY6" fmla="*/ 2314723 h 2314723"/>
              <a:gd name="connsiteX7" fmla="*/ 5167719 w 7220557"/>
              <a:gd name="connsiteY7" fmla="*/ 1991006 h 2314723"/>
              <a:gd name="connsiteX8" fmla="*/ 4796086 w 7220557"/>
              <a:gd name="connsiteY8" fmla="*/ 1971505 h 2314723"/>
              <a:gd name="connsiteX9" fmla="*/ 840061 w 7220557"/>
              <a:gd name="connsiteY9" fmla="*/ 1927617 h 2314723"/>
              <a:gd name="connsiteX10" fmla="*/ 40402 w 7220557"/>
              <a:gd name="connsiteY10" fmla="*/ 1382316 h 2314723"/>
              <a:gd name="connsiteX11" fmla="*/ 118301 w 7220557"/>
              <a:gd name="connsiteY11" fmla="*/ 590515 h 2314723"/>
              <a:gd name="connsiteX12" fmla="*/ 861824 w 7220557"/>
              <a:gd name="connsiteY12" fmla="*/ 119685 h 2314723"/>
              <a:gd name="connsiteX13" fmla="*/ 2437792 w 7220557"/>
              <a:gd name="connsiteY13" fmla="*/ 28473 h 231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220557" h="2314723">
                <a:moveTo>
                  <a:pt x="2437792" y="28473"/>
                </a:moveTo>
                <a:cubicBezTo>
                  <a:pt x="3720936" y="-19524"/>
                  <a:pt x="4770035" y="1011"/>
                  <a:pt x="6097085" y="32599"/>
                </a:cubicBezTo>
                <a:cubicBezTo>
                  <a:pt x="6241375" y="32599"/>
                  <a:pt x="6941349" y="44458"/>
                  <a:pt x="7130034" y="464521"/>
                </a:cubicBezTo>
                <a:cubicBezTo>
                  <a:pt x="7207443" y="822538"/>
                  <a:pt x="7299936" y="1107572"/>
                  <a:pt x="7101574" y="1567187"/>
                </a:cubicBezTo>
                <a:cubicBezTo>
                  <a:pt x="7012674" y="1820442"/>
                  <a:pt x="6826441" y="1941454"/>
                  <a:pt x="6295834" y="1958949"/>
                </a:cubicBezTo>
                <a:cubicBezTo>
                  <a:pt x="6201573" y="1967661"/>
                  <a:pt x="6028835" y="1978328"/>
                  <a:pt x="5938170" y="1979364"/>
                </a:cubicBezTo>
                <a:cubicBezTo>
                  <a:pt x="5846464" y="2148329"/>
                  <a:pt x="5703170" y="2299450"/>
                  <a:pt x="5669215" y="2314723"/>
                </a:cubicBezTo>
                <a:cubicBezTo>
                  <a:pt x="5397092" y="2101809"/>
                  <a:pt x="5307818" y="2068828"/>
                  <a:pt x="5167719" y="1991006"/>
                </a:cubicBezTo>
                <a:lnTo>
                  <a:pt x="4796086" y="1971505"/>
                </a:lnTo>
                <a:cubicBezTo>
                  <a:pt x="3970001" y="2004968"/>
                  <a:pt x="1743341" y="1983706"/>
                  <a:pt x="840061" y="1927617"/>
                </a:cubicBezTo>
                <a:cubicBezTo>
                  <a:pt x="393004" y="1877867"/>
                  <a:pt x="110456" y="1617395"/>
                  <a:pt x="40402" y="1382316"/>
                </a:cubicBezTo>
                <a:cubicBezTo>
                  <a:pt x="-46199" y="1071836"/>
                  <a:pt x="18879" y="1018771"/>
                  <a:pt x="118301" y="590515"/>
                </a:cubicBezTo>
                <a:cubicBezTo>
                  <a:pt x="161844" y="286569"/>
                  <a:pt x="632474" y="128192"/>
                  <a:pt x="861824" y="119685"/>
                </a:cubicBezTo>
                <a:cubicBezTo>
                  <a:pt x="1206200" y="97914"/>
                  <a:pt x="1792517" y="47314"/>
                  <a:pt x="2437792" y="28473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7358" y="4000499"/>
            <a:ext cx="4236148" cy="121873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Ubuntu </a:t>
            </a:r>
            <a:r>
              <a:rPr lang="en-US" dirty="0" err="1"/>
              <a:t>linux</a:t>
            </a:r>
            <a:r>
              <a:rPr lang="en-US" dirty="0"/>
              <a:t> and teams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7358" y="5243513"/>
            <a:ext cx="4236148" cy="684744"/>
          </a:xfrm>
        </p:spPr>
        <p:txBody>
          <a:bodyPr anchor="t">
            <a:norm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CEFF6F4-C041-4E7F-9C99-93B222CB8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71682" y="3391906"/>
            <a:ext cx="4808784" cy="2769498"/>
          </a:xfrm>
          <a:custGeom>
            <a:avLst/>
            <a:gdLst>
              <a:gd name="connsiteX0" fmla="*/ 4456852 w 7096563"/>
              <a:gd name="connsiteY0" fmla="*/ 382 h 2526654"/>
              <a:gd name="connsiteX1" fmla="*/ 5996285 w 7096563"/>
              <a:gd name="connsiteY1" fmla="*/ 12882 h 2526654"/>
              <a:gd name="connsiteX2" fmla="*/ 7029234 w 7096563"/>
              <a:gd name="connsiteY2" fmla="*/ 444804 h 2526654"/>
              <a:gd name="connsiteX3" fmla="*/ 6956662 w 7096563"/>
              <a:gd name="connsiteY3" fmla="*/ 1562396 h 2526654"/>
              <a:gd name="connsiteX4" fmla="*/ 6145668 w 7096563"/>
              <a:gd name="connsiteY4" fmla="*/ 1942015 h 2526654"/>
              <a:gd name="connsiteX5" fmla="*/ 5837370 w 7096563"/>
              <a:gd name="connsiteY5" fmla="*/ 1959647 h 2526654"/>
              <a:gd name="connsiteX6" fmla="*/ 5815841 w 7096563"/>
              <a:gd name="connsiteY6" fmla="*/ 2526654 h 2526654"/>
              <a:gd name="connsiteX7" fmla="*/ 5303195 w 7096563"/>
              <a:gd name="connsiteY7" fmla="*/ 1946413 h 2526654"/>
              <a:gd name="connsiteX8" fmla="*/ 5039055 w 7096563"/>
              <a:gd name="connsiteY8" fmla="*/ 1933347 h 2526654"/>
              <a:gd name="connsiteX9" fmla="*/ 875181 w 7096563"/>
              <a:gd name="connsiteY9" fmla="*/ 1954285 h 2526654"/>
              <a:gd name="connsiteX10" fmla="*/ 149462 w 7096563"/>
              <a:gd name="connsiteY10" fmla="*/ 1489824 h 2526654"/>
              <a:gd name="connsiteX11" fmla="*/ 33346 w 7096563"/>
              <a:gd name="connsiteY11" fmla="*/ 604461 h 2526654"/>
              <a:gd name="connsiteX12" fmla="*/ 761024 w 7096563"/>
              <a:gd name="connsiteY12" fmla="*/ 99968 h 2526654"/>
              <a:gd name="connsiteX13" fmla="*/ 2289456 w 7096563"/>
              <a:gd name="connsiteY13" fmla="*/ 35686 h 2526654"/>
              <a:gd name="connsiteX14" fmla="*/ 2355877 w 7096563"/>
              <a:gd name="connsiteY14" fmla="*/ 33952 h 2526654"/>
              <a:gd name="connsiteX15" fmla="*/ 2355877 w 7096563"/>
              <a:gd name="connsiteY15" fmla="*/ 18770 h 2526654"/>
              <a:gd name="connsiteX16" fmla="*/ 2878392 w 7096563"/>
              <a:gd name="connsiteY16" fmla="*/ 18770 h 2526654"/>
              <a:gd name="connsiteX17" fmla="*/ 2878392 w 7096563"/>
              <a:gd name="connsiteY17" fmla="*/ 20840 h 2526654"/>
              <a:gd name="connsiteX18" fmla="*/ 3326250 w 7096563"/>
              <a:gd name="connsiteY18" fmla="*/ 11889 h 2526654"/>
              <a:gd name="connsiteX19" fmla="*/ 4456852 w 7096563"/>
              <a:gd name="connsiteY19" fmla="*/ 382 h 2526654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2878392 w 7096563"/>
              <a:gd name="connsiteY16" fmla="*/ 20458 h 2526272"/>
              <a:gd name="connsiteX17" fmla="*/ 3326250 w 7096563"/>
              <a:gd name="connsiteY17" fmla="*/ 11507 h 2526272"/>
              <a:gd name="connsiteX18" fmla="*/ 4456852 w 7096563"/>
              <a:gd name="connsiteY18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3326250 w 7096563"/>
              <a:gd name="connsiteY16" fmla="*/ 11507 h 2526272"/>
              <a:gd name="connsiteX17" fmla="*/ 4456852 w 7096563"/>
              <a:gd name="connsiteY17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878392 w 7096563"/>
              <a:gd name="connsiteY14" fmla="*/ 18388 h 2526272"/>
              <a:gd name="connsiteX15" fmla="*/ 3326250 w 7096563"/>
              <a:gd name="connsiteY15" fmla="*/ 11507 h 2526272"/>
              <a:gd name="connsiteX16" fmla="*/ 4456852 w 7096563"/>
              <a:gd name="connsiteY16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3326250 w 7096563"/>
              <a:gd name="connsiteY14" fmla="*/ 11507 h 2526272"/>
              <a:gd name="connsiteX15" fmla="*/ 4456852 w 7096563"/>
              <a:gd name="connsiteY15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4456852 w 7096563"/>
              <a:gd name="connsiteY14" fmla="*/ 0 h 2526272"/>
              <a:gd name="connsiteX0" fmla="*/ 2289456 w 7096563"/>
              <a:gd name="connsiteY0" fmla="*/ 22804 h 2513772"/>
              <a:gd name="connsiteX1" fmla="*/ 5996285 w 7096563"/>
              <a:gd name="connsiteY1" fmla="*/ 0 h 2513772"/>
              <a:gd name="connsiteX2" fmla="*/ 7029234 w 7096563"/>
              <a:gd name="connsiteY2" fmla="*/ 431922 h 2513772"/>
              <a:gd name="connsiteX3" fmla="*/ 6956662 w 7096563"/>
              <a:gd name="connsiteY3" fmla="*/ 1549514 h 2513772"/>
              <a:gd name="connsiteX4" fmla="*/ 6145668 w 7096563"/>
              <a:gd name="connsiteY4" fmla="*/ 1929133 h 2513772"/>
              <a:gd name="connsiteX5" fmla="*/ 5837370 w 7096563"/>
              <a:gd name="connsiteY5" fmla="*/ 1946765 h 2513772"/>
              <a:gd name="connsiteX6" fmla="*/ 5815841 w 7096563"/>
              <a:gd name="connsiteY6" fmla="*/ 2513772 h 2513772"/>
              <a:gd name="connsiteX7" fmla="*/ 5303195 w 7096563"/>
              <a:gd name="connsiteY7" fmla="*/ 1933531 h 2513772"/>
              <a:gd name="connsiteX8" fmla="*/ 5039055 w 7096563"/>
              <a:gd name="connsiteY8" fmla="*/ 1920465 h 2513772"/>
              <a:gd name="connsiteX9" fmla="*/ 875181 w 7096563"/>
              <a:gd name="connsiteY9" fmla="*/ 1941403 h 2513772"/>
              <a:gd name="connsiteX10" fmla="*/ 149462 w 7096563"/>
              <a:gd name="connsiteY10" fmla="*/ 1476942 h 2513772"/>
              <a:gd name="connsiteX11" fmla="*/ 33346 w 7096563"/>
              <a:gd name="connsiteY11" fmla="*/ 591579 h 2513772"/>
              <a:gd name="connsiteX12" fmla="*/ 761024 w 7096563"/>
              <a:gd name="connsiteY12" fmla="*/ 87086 h 2513772"/>
              <a:gd name="connsiteX13" fmla="*/ 2289456 w 7096563"/>
              <a:gd name="connsiteY13" fmla="*/ 22804 h 2513772"/>
              <a:gd name="connsiteX0" fmla="*/ 2289456 w 7096563"/>
              <a:gd name="connsiteY0" fmla="*/ 33636 h 2524604"/>
              <a:gd name="connsiteX1" fmla="*/ 5996285 w 7096563"/>
              <a:gd name="connsiteY1" fmla="*/ 10832 h 2524604"/>
              <a:gd name="connsiteX2" fmla="*/ 7029234 w 7096563"/>
              <a:gd name="connsiteY2" fmla="*/ 442754 h 2524604"/>
              <a:gd name="connsiteX3" fmla="*/ 6956662 w 7096563"/>
              <a:gd name="connsiteY3" fmla="*/ 1560346 h 2524604"/>
              <a:gd name="connsiteX4" fmla="*/ 6145668 w 7096563"/>
              <a:gd name="connsiteY4" fmla="*/ 1939965 h 2524604"/>
              <a:gd name="connsiteX5" fmla="*/ 5837370 w 7096563"/>
              <a:gd name="connsiteY5" fmla="*/ 1957597 h 2524604"/>
              <a:gd name="connsiteX6" fmla="*/ 5815841 w 7096563"/>
              <a:gd name="connsiteY6" fmla="*/ 2524604 h 2524604"/>
              <a:gd name="connsiteX7" fmla="*/ 5303195 w 7096563"/>
              <a:gd name="connsiteY7" fmla="*/ 1944363 h 2524604"/>
              <a:gd name="connsiteX8" fmla="*/ 5039055 w 7096563"/>
              <a:gd name="connsiteY8" fmla="*/ 1931297 h 2524604"/>
              <a:gd name="connsiteX9" fmla="*/ 875181 w 7096563"/>
              <a:gd name="connsiteY9" fmla="*/ 1952235 h 2524604"/>
              <a:gd name="connsiteX10" fmla="*/ 149462 w 7096563"/>
              <a:gd name="connsiteY10" fmla="*/ 1487774 h 2524604"/>
              <a:gd name="connsiteX11" fmla="*/ 33346 w 7096563"/>
              <a:gd name="connsiteY11" fmla="*/ 602411 h 2524604"/>
              <a:gd name="connsiteX12" fmla="*/ 761024 w 7096563"/>
              <a:gd name="connsiteY12" fmla="*/ 97918 h 2524604"/>
              <a:gd name="connsiteX13" fmla="*/ 2289456 w 7096563"/>
              <a:gd name="connsiteY13" fmla="*/ 33636 h 2524604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748423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347315 w 7154422"/>
              <a:gd name="connsiteY0" fmla="*/ 33636 h 2397161"/>
              <a:gd name="connsiteX1" fmla="*/ 6054144 w 7154422"/>
              <a:gd name="connsiteY1" fmla="*/ 10832 h 2397161"/>
              <a:gd name="connsiteX2" fmla="*/ 7087093 w 7154422"/>
              <a:gd name="connsiteY2" fmla="*/ 442754 h 2397161"/>
              <a:gd name="connsiteX3" fmla="*/ 7014521 w 7154422"/>
              <a:gd name="connsiteY3" fmla="*/ 1560346 h 2397161"/>
              <a:gd name="connsiteX4" fmla="*/ 6203527 w 7154422"/>
              <a:gd name="connsiteY4" fmla="*/ 1939965 h 2397161"/>
              <a:gd name="connsiteX5" fmla="*/ 5895229 w 7154422"/>
              <a:gd name="connsiteY5" fmla="*/ 1957597 h 2397161"/>
              <a:gd name="connsiteX6" fmla="*/ 5849495 w 7154422"/>
              <a:gd name="connsiteY6" fmla="*/ 2397161 h 2397161"/>
              <a:gd name="connsiteX7" fmla="*/ 5361054 w 7154422"/>
              <a:gd name="connsiteY7" fmla="*/ 1944363 h 2397161"/>
              <a:gd name="connsiteX8" fmla="*/ 5096914 w 7154422"/>
              <a:gd name="connsiteY8" fmla="*/ 1931297 h 2397161"/>
              <a:gd name="connsiteX9" fmla="*/ 806282 w 7154422"/>
              <a:gd name="connsiteY9" fmla="*/ 1952235 h 2397161"/>
              <a:gd name="connsiteX10" fmla="*/ 80562 w 7154422"/>
              <a:gd name="connsiteY10" fmla="*/ 1494506 h 2397161"/>
              <a:gd name="connsiteX11" fmla="*/ 91205 w 7154422"/>
              <a:gd name="connsiteY11" fmla="*/ 602411 h 2397161"/>
              <a:gd name="connsiteX12" fmla="*/ 818883 w 7154422"/>
              <a:gd name="connsiteY12" fmla="*/ 97918 h 2397161"/>
              <a:gd name="connsiteX13" fmla="*/ 2347315 w 7154422"/>
              <a:gd name="connsiteY13" fmla="*/ 33636 h 2397161"/>
              <a:gd name="connsiteX0" fmla="*/ 2353100 w 7160207"/>
              <a:gd name="connsiteY0" fmla="*/ 33636 h 2397161"/>
              <a:gd name="connsiteX1" fmla="*/ 6059929 w 7160207"/>
              <a:gd name="connsiteY1" fmla="*/ 10832 h 2397161"/>
              <a:gd name="connsiteX2" fmla="*/ 7092878 w 7160207"/>
              <a:gd name="connsiteY2" fmla="*/ 442754 h 2397161"/>
              <a:gd name="connsiteX3" fmla="*/ 7020306 w 7160207"/>
              <a:gd name="connsiteY3" fmla="*/ 1560346 h 2397161"/>
              <a:gd name="connsiteX4" fmla="*/ 6209312 w 7160207"/>
              <a:gd name="connsiteY4" fmla="*/ 1939965 h 2397161"/>
              <a:gd name="connsiteX5" fmla="*/ 5901014 w 7160207"/>
              <a:gd name="connsiteY5" fmla="*/ 1957597 h 2397161"/>
              <a:gd name="connsiteX6" fmla="*/ 5855280 w 7160207"/>
              <a:gd name="connsiteY6" fmla="*/ 2397161 h 2397161"/>
              <a:gd name="connsiteX7" fmla="*/ 5366839 w 7160207"/>
              <a:gd name="connsiteY7" fmla="*/ 1944363 h 2397161"/>
              <a:gd name="connsiteX8" fmla="*/ 5102699 w 7160207"/>
              <a:gd name="connsiteY8" fmla="*/ 1931297 h 2397161"/>
              <a:gd name="connsiteX9" fmla="*/ 812067 w 7160207"/>
              <a:gd name="connsiteY9" fmla="*/ 1952235 h 2397161"/>
              <a:gd name="connsiteX10" fmla="*/ 86347 w 7160207"/>
              <a:gd name="connsiteY10" fmla="*/ 1494506 h 2397161"/>
              <a:gd name="connsiteX11" fmla="*/ 81145 w 7160207"/>
              <a:gd name="connsiteY11" fmla="*/ 568748 h 2397161"/>
              <a:gd name="connsiteX12" fmla="*/ 824668 w 7160207"/>
              <a:gd name="connsiteY12" fmla="*/ 97918 h 2397161"/>
              <a:gd name="connsiteX13" fmla="*/ 2353100 w 7160207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377216 w 7170584"/>
              <a:gd name="connsiteY7" fmla="*/ 1944363 h 2397161"/>
              <a:gd name="connsiteX8" fmla="*/ 5113076 w 7170584"/>
              <a:gd name="connsiteY8" fmla="*/ 1931297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377216 w 7170584"/>
              <a:gd name="connsiteY7" fmla="*/ 1944363 h 2397161"/>
              <a:gd name="connsiteX8" fmla="*/ 4891248 w 7170584"/>
              <a:gd name="connsiteY8" fmla="*/ 1944763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97161"/>
              <a:gd name="connsiteX1" fmla="*/ 6070306 w 7170584"/>
              <a:gd name="connsiteY1" fmla="*/ 10832 h 2397161"/>
              <a:gd name="connsiteX2" fmla="*/ 7103255 w 7170584"/>
              <a:gd name="connsiteY2" fmla="*/ 442754 h 2397161"/>
              <a:gd name="connsiteX3" fmla="*/ 7030683 w 7170584"/>
              <a:gd name="connsiteY3" fmla="*/ 1560346 h 2397161"/>
              <a:gd name="connsiteX4" fmla="*/ 6219689 w 7170584"/>
              <a:gd name="connsiteY4" fmla="*/ 1939965 h 2397161"/>
              <a:gd name="connsiteX5" fmla="*/ 5911391 w 7170584"/>
              <a:gd name="connsiteY5" fmla="*/ 1957597 h 2397161"/>
              <a:gd name="connsiteX6" fmla="*/ 5865657 w 7170584"/>
              <a:gd name="connsiteY6" fmla="*/ 2397161 h 2397161"/>
              <a:gd name="connsiteX7" fmla="*/ 5218769 w 7170584"/>
              <a:gd name="connsiteY7" fmla="*/ 1944363 h 2397161"/>
              <a:gd name="connsiteX8" fmla="*/ 4891248 w 7170584"/>
              <a:gd name="connsiteY8" fmla="*/ 1944763 h 2397161"/>
              <a:gd name="connsiteX9" fmla="*/ 822444 w 7170584"/>
              <a:gd name="connsiteY9" fmla="*/ 1952235 h 2397161"/>
              <a:gd name="connsiteX10" fmla="*/ 96724 w 7170584"/>
              <a:gd name="connsiteY10" fmla="*/ 1494506 h 2397161"/>
              <a:gd name="connsiteX11" fmla="*/ 91522 w 7170584"/>
              <a:gd name="connsiteY11" fmla="*/ 568748 h 2397161"/>
              <a:gd name="connsiteX12" fmla="*/ 835045 w 7170584"/>
              <a:gd name="connsiteY12" fmla="*/ 97918 h 2397161"/>
              <a:gd name="connsiteX13" fmla="*/ 2363477 w 7170584"/>
              <a:gd name="connsiteY13" fmla="*/ 33636 h 239716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70231"/>
              <a:gd name="connsiteX1" fmla="*/ 6070306 w 7170584"/>
              <a:gd name="connsiteY1" fmla="*/ 10832 h 2370231"/>
              <a:gd name="connsiteX2" fmla="*/ 7103255 w 7170584"/>
              <a:gd name="connsiteY2" fmla="*/ 442754 h 2370231"/>
              <a:gd name="connsiteX3" fmla="*/ 7030683 w 7170584"/>
              <a:gd name="connsiteY3" fmla="*/ 1560346 h 2370231"/>
              <a:gd name="connsiteX4" fmla="*/ 6219689 w 7170584"/>
              <a:gd name="connsiteY4" fmla="*/ 1939965 h 2370231"/>
              <a:gd name="connsiteX5" fmla="*/ 5911391 w 7170584"/>
              <a:gd name="connsiteY5" fmla="*/ 1957597 h 2370231"/>
              <a:gd name="connsiteX6" fmla="*/ 5675521 w 7170584"/>
              <a:gd name="connsiteY6" fmla="*/ 2370231 h 2370231"/>
              <a:gd name="connsiteX7" fmla="*/ 5218769 w 7170584"/>
              <a:gd name="connsiteY7" fmla="*/ 1944363 h 2370231"/>
              <a:gd name="connsiteX8" fmla="*/ 4891248 w 7170584"/>
              <a:gd name="connsiteY8" fmla="*/ 1944763 h 2370231"/>
              <a:gd name="connsiteX9" fmla="*/ 822444 w 7170584"/>
              <a:gd name="connsiteY9" fmla="*/ 1952235 h 2370231"/>
              <a:gd name="connsiteX10" fmla="*/ 96724 w 7170584"/>
              <a:gd name="connsiteY10" fmla="*/ 1494506 h 2370231"/>
              <a:gd name="connsiteX11" fmla="*/ 91522 w 7170584"/>
              <a:gd name="connsiteY11" fmla="*/ 568748 h 2370231"/>
              <a:gd name="connsiteX12" fmla="*/ 835045 w 7170584"/>
              <a:gd name="connsiteY12" fmla="*/ 97918 h 2370231"/>
              <a:gd name="connsiteX13" fmla="*/ 2363477 w 7170584"/>
              <a:gd name="connsiteY13" fmla="*/ 33636 h 2370231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218769 w 7170584"/>
              <a:gd name="connsiteY7" fmla="*/ 1944363 h 2302906"/>
              <a:gd name="connsiteX8" fmla="*/ 4891248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218769 w 7170584"/>
              <a:gd name="connsiteY7" fmla="*/ 1944363 h 2302906"/>
              <a:gd name="connsiteX8" fmla="*/ 4780334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363477 w 7170584"/>
              <a:gd name="connsiteY0" fmla="*/ 33636 h 2302906"/>
              <a:gd name="connsiteX1" fmla="*/ 6070306 w 7170584"/>
              <a:gd name="connsiteY1" fmla="*/ 10832 h 2302906"/>
              <a:gd name="connsiteX2" fmla="*/ 7103255 w 7170584"/>
              <a:gd name="connsiteY2" fmla="*/ 442754 h 2302906"/>
              <a:gd name="connsiteX3" fmla="*/ 7030683 w 7170584"/>
              <a:gd name="connsiteY3" fmla="*/ 1560346 h 2302906"/>
              <a:gd name="connsiteX4" fmla="*/ 6219689 w 7170584"/>
              <a:gd name="connsiteY4" fmla="*/ 1939965 h 2302906"/>
              <a:gd name="connsiteX5" fmla="*/ 5911391 w 7170584"/>
              <a:gd name="connsiteY5" fmla="*/ 1957597 h 2302906"/>
              <a:gd name="connsiteX6" fmla="*/ 5675521 w 7170584"/>
              <a:gd name="connsiteY6" fmla="*/ 2302906 h 2302906"/>
              <a:gd name="connsiteX7" fmla="*/ 5107856 w 7170584"/>
              <a:gd name="connsiteY7" fmla="*/ 1944363 h 2302906"/>
              <a:gd name="connsiteX8" fmla="*/ 4780334 w 7170584"/>
              <a:gd name="connsiteY8" fmla="*/ 1944763 h 2302906"/>
              <a:gd name="connsiteX9" fmla="*/ 822444 w 7170584"/>
              <a:gd name="connsiteY9" fmla="*/ 1952235 h 2302906"/>
              <a:gd name="connsiteX10" fmla="*/ 96724 w 7170584"/>
              <a:gd name="connsiteY10" fmla="*/ 1494506 h 2302906"/>
              <a:gd name="connsiteX11" fmla="*/ 91522 w 7170584"/>
              <a:gd name="connsiteY11" fmla="*/ 568748 h 2302906"/>
              <a:gd name="connsiteX12" fmla="*/ 835045 w 7170584"/>
              <a:gd name="connsiteY12" fmla="*/ 97918 h 2302906"/>
              <a:gd name="connsiteX13" fmla="*/ 2363477 w 7170584"/>
              <a:gd name="connsiteY13" fmla="*/ 33636 h 2302906"/>
              <a:gd name="connsiteX0" fmla="*/ 2411013 w 7170584"/>
              <a:gd name="connsiteY0" fmla="*/ 13172 h 2309372"/>
              <a:gd name="connsiteX1" fmla="*/ 6070306 w 7170584"/>
              <a:gd name="connsiteY1" fmla="*/ 17298 h 2309372"/>
              <a:gd name="connsiteX2" fmla="*/ 7103255 w 7170584"/>
              <a:gd name="connsiteY2" fmla="*/ 449220 h 2309372"/>
              <a:gd name="connsiteX3" fmla="*/ 7030683 w 7170584"/>
              <a:gd name="connsiteY3" fmla="*/ 1566812 h 2309372"/>
              <a:gd name="connsiteX4" fmla="*/ 6219689 w 7170584"/>
              <a:gd name="connsiteY4" fmla="*/ 1946431 h 2309372"/>
              <a:gd name="connsiteX5" fmla="*/ 5911391 w 7170584"/>
              <a:gd name="connsiteY5" fmla="*/ 1964063 h 2309372"/>
              <a:gd name="connsiteX6" fmla="*/ 5675521 w 7170584"/>
              <a:gd name="connsiteY6" fmla="*/ 2309372 h 2309372"/>
              <a:gd name="connsiteX7" fmla="*/ 5107856 w 7170584"/>
              <a:gd name="connsiteY7" fmla="*/ 1950829 h 2309372"/>
              <a:gd name="connsiteX8" fmla="*/ 4780334 w 7170584"/>
              <a:gd name="connsiteY8" fmla="*/ 1951229 h 2309372"/>
              <a:gd name="connsiteX9" fmla="*/ 822444 w 7170584"/>
              <a:gd name="connsiteY9" fmla="*/ 1958701 h 2309372"/>
              <a:gd name="connsiteX10" fmla="*/ 96724 w 7170584"/>
              <a:gd name="connsiteY10" fmla="*/ 1500972 h 2309372"/>
              <a:gd name="connsiteX11" fmla="*/ 91522 w 7170584"/>
              <a:gd name="connsiteY11" fmla="*/ 575214 h 2309372"/>
              <a:gd name="connsiteX12" fmla="*/ 835045 w 7170584"/>
              <a:gd name="connsiteY12" fmla="*/ 104384 h 2309372"/>
              <a:gd name="connsiteX13" fmla="*/ 2411013 w 7170584"/>
              <a:gd name="connsiteY13" fmla="*/ 13172 h 2309372"/>
              <a:gd name="connsiteX0" fmla="*/ 2411013 w 7170584"/>
              <a:gd name="connsiteY0" fmla="*/ 28473 h 2324673"/>
              <a:gd name="connsiteX1" fmla="*/ 6070306 w 7170584"/>
              <a:gd name="connsiteY1" fmla="*/ 32599 h 2324673"/>
              <a:gd name="connsiteX2" fmla="*/ 7103255 w 7170584"/>
              <a:gd name="connsiteY2" fmla="*/ 464521 h 2324673"/>
              <a:gd name="connsiteX3" fmla="*/ 7030683 w 7170584"/>
              <a:gd name="connsiteY3" fmla="*/ 1582113 h 2324673"/>
              <a:gd name="connsiteX4" fmla="*/ 6219689 w 7170584"/>
              <a:gd name="connsiteY4" fmla="*/ 1961732 h 2324673"/>
              <a:gd name="connsiteX5" fmla="*/ 5911391 w 7170584"/>
              <a:gd name="connsiteY5" fmla="*/ 1979364 h 2324673"/>
              <a:gd name="connsiteX6" fmla="*/ 5675521 w 7170584"/>
              <a:gd name="connsiteY6" fmla="*/ 2324673 h 2324673"/>
              <a:gd name="connsiteX7" fmla="*/ 5107856 w 7170584"/>
              <a:gd name="connsiteY7" fmla="*/ 1966130 h 2324673"/>
              <a:gd name="connsiteX8" fmla="*/ 4780334 w 7170584"/>
              <a:gd name="connsiteY8" fmla="*/ 1966530 h 2324673"/>
              <a:gd name="connsiteX9" fmla="*/ 822444 w 7170584"/>
              <a:gd name="connsiteY9" fmla="*/ 1974002 h 2324673"/>
              <a:gd name="connsiteX10" fmla="*/ 96724 w 7170584"/>
              <a:gd name="connsiteY10" fmla="*/ 1516273 h 2324673"/>
              <a:gd name="connsiteX11" fmla="*/ 91522 w 7170584"/>
              <a:gd name="connsiteY11" fmla="*/ 590515 h 2324673"/>
              <a:gd name="connsiteX12" fmla="*/ 835045 w 7170584"/>
              <a:gd name="connsiteY12" fmla="*/ 119685 h 2324673"/>
              <a:gd name="connsiteX13" fmla="*/ 2411013 w 7170584"/>
              <a:gd name="connsiteY13" fmla="*/ 28473 h 2324673"/>
              <a:gd name="connsiteX0" fmla="*/ 2386918 w 7146489"/>
              <a:gd name="connsiteY0" fmla="*/ 28473 h 2324673"/>
              <a:gd name="connsiteX1" fmla="*/ 6046211 w 7146489"/>
              <a:gd name="connsiteY1" fmla="*/ 32599 h 2324673"/>
              <a:gd name="connsiteX2" fmla="*/ 7079160 w 7146489"/>
              <a:gd name="connsiteY2" fmla="*/ 464521 h 2324673"/>
              <a:gd name="connsiteX3" fmla="*/ 7006588 w 7146489"/>
              <a:gd name="connsiteY3" fmla="*/ 1582113 h 2324673"/>
              <a:gd name="connsiteX4" fmla="*/ 6195594 w 7146489"/>
              <a:gd name="connsiteY4" fmla="*/ 1961732 h 2324673"/>
              <a:gd name="connsiteX5" fmla="*/ 5887296 w 7146489"/>
              <a:gd name="connsiteY5" fmla="*/ 1979364 h 2324673"/>
              <a:gd name="connsiteX6" fmla="*/ 5651426 w 7146489"/>
              <a:gd name="connsiteY6" fmla="*/ 2324673 h 2324673"/>
              <a:gd name="connsiteX7" fmla="*/ 5083761 w 7146489"/>
              <a:gd name="connsiteY7" fmla="*/ 1966130 h 2324673"/>
              <a:gd name="connsiteX8" fmla="*/ 4756239 w 7146489"/>
              <a:gd name="connsiteY8" fmla="*/ 1966530 h 2324673"/>
              <a:gd name="connsiteX9" fmla="*/ 798349 w 7146489"/>
              <a:gd name="connsiteY9" fmla="*/ 1974002 h 2324673"/>
              <a:gd name="connsiteX10" fmla="*/ 72629 w 7146489"/>
              <a:gd name="connsiteY10" fmla="*/ 1516273 h 2324673"/>
              <a:gd name="connsiteX11" fmla="*/ 67427 w 7146489"/>
              <a:gd name="connsiteY11" fmla="*/ 590515 h 2324673"/>
              <a:gd name="connsiteX12" fmla="*/ 810950 w 7146489"/>
              <a:gd name="connsiteY12" fmla="*/ 119685 h 2324673"/>
              <a:gd name="connsiteX13" fmla="*/ 2386918 w 7146489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11979 w 7162874"/>
              <a:gd name="connsiteY4" fmla="*/ 1961732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03303 w 7162874"/>
              <a:gd name="connsiteY0" fmla="*/ 28473 h 2324673"/>
              <a:gd name="connsiteX1" fmla="*/ 6062596 w 7162874"/>
              <a:gd name="connsiteY1" fmla="*/ 32599 h 2324673"/>
              <a:gd name="connsiteX2" fmla="*/ 7095545 w 7162874"/>
              <a:gd name="connsiteY2" fmla="*/ 464521 h 2324673"/>
              <a:gd name="connsiteX3" fmla="*/ 7022973 w 7162874"/>
              <a:gd name="connsiteY3" fmla="*/ 1582113 h 2324673"/>
              <a:gd name="connsiteX4" fmla="*/ 6261345 w 7162874"/>
              <a:gd name="connsiteY4" fmla="*/ 1958949 h 2324673"/>
              <a:gd name="connsiteX5" fmla="*/ 5903681 w 7162874"/>
              <a:gd name="connsiteY5" fmla="*/ 1979364 h 2324673"/>
              <a:gd name="connsiteX6" fmla="*/ 5667811 w 7162874"/>
              <a:gd name="connsiteY6" fmla="*/ 2324673 h 2324673"/>
              <a:gd name="connsiteX7" fmla="*/ 5100146 w 7162874"/>
              <a:gd name="connsiteY7" fmla="*/ 1966130 h 2324673"/>
              <a:gd name="connsiteX8" fmla="*/ 4772624 w 7162874"/>
              <a:gd name="connsiteY8" fmla="*/ 1966530 h 2324673"/>
              <a:gd name="connsiteX9" fmla="*/ 814734 w 7162874"/>
              <a:gd name="connsiteY9" fmla="*/ 1974002 h 2324673"/>
              <a:gd name="connsiteX10" fmla="*/ 57324 w 7162874"/>
              <a:gd name="connsiteY10" fmla="*/ 1529738 h 2324673"/>
              <a:gd name="connsiteX11" fmla="*/ 83812 w 7162874"/>
              <a:gd name="connsiteY11" fmla="*/ 590515 h 2324673"/>
              <a:gd name="connsiteX12" fmla="*/ 827335 w 7162874"/>
              <a:gd name="connsiteY12" fmla="*/ 119685 h 2324673"/>
              <a:gd name="connsiteX13" fmla="*/ 2403303 w 7162874"/>
              <a:gd name="connsiteY13" fmla="*/ 28473 h 2324673"/>
              <a:gd name="connsiteX0" fmla="*/ 2415791 w 7175362"/>
              <a:gd name="connsiteY0" fmla="*/ 28473 h 2324673"/>
              <a:gd name="connsiteX1" fmla="*/ 6075084 w 7175362"/>
              <a:gd name="connsiteY1" fmla="*/ 32599 h 2324673"/>
              <a:gd name="connsiteX2" fmla="*/ 7108033 w 7175362"/>
              <a:gd name="connsiteY2" fmla="*/ 464521 h 2324673"/>
              <a:gd name="connsiteX3" fmla="*/ 7035461 w 7175362"/>
              <a:gd name="connsiteY3" fmla="*/ 1582113 h 2324673"/>
              <a:gd name="connsiteX4" fmla="*/ 6273833 w 7175362"/>
              <a:gd name="connsiteY4" fmla="*/ 1958949 h 2324673"/>
              <a:gd name="connsiteX5" fmla="*/ 5916169 w 7175362"/>
              <a:gd name="connsiteY5" fmla="*/ 1979364 h 2324673"/>
              <a:gd name="connsiteX6" fmla="*/ 5680299 w 7175362"/>
              <a:gd name="connsiteY6" fmla="*/ 2324673 h 2324673"/>
              <a:gd name="connsiteX7" fmla="*/ 5112634 w 7175362"/>
              <a:gd name="connsiteY7" fmla="*/ 1966130 h 2324673"/>
              <a:gd name="connsiteX8" fmla="*/ 4785112 w 7175362"/>
              <a:gd name="connsiteY8" fmla="*/ 1966530 h 2324673"/>
              <a:gd name="connsiteX9" fmla="*/ 827222 w 7175362"/>
              <a:gd name="connsiteY9" fmla="*/ 1974002 h 2324673"/>
              <a:gd name="connsiteX10" fmla="*/ 49621 w 7175362"/>
              <a:gd name="connsiteY10" fmla="*/ 1465977 h 2324673"/>
              <a:gd name="connsiteX11" fmla="*/ 96300 w 7175362"/>
              <a:gd name="connsiteY11" fmla="*/ 590515 h 2324673"/>
              <a:gd name="connsiteX12" fmla="*/ 839823 w 7175362"/>
              <a:gd name="connsiteY12" fmla="*/ 119685 h 2324673"/>
              <a:gd name="connsiteX13" fmla="*/ 2415791 w 7175362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41119 w 7189259"/>
              <a:gd name="connsiteY9" fmla="*/ 1974002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11325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26531 w 7189259"/>
              <a:gd name="connsiteY7" fmla="*/ 1966130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99009 w 7189259"/>
              <a:gd name="connsiteY8" fmla="*/ 1966530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29688 w 7189259"/>
              <a:gd name="connsiteY0" fmla="*/ 28473 h 2324673"/>
              <a:gd name="connsiteX1" fmla="*/ 6088981 w 7189259"/>
              <a:gd name="connsiteY1" fmla="*/ 32599 h 2324673"/>
              <a:gd name="connsiteX2" fmla="*/ 7121930 w 7189259"/>
              <a:gd name="connsiteY2" fmla="*/ 464521 h 2324673"/>
              <a:gd name="connsiteX3" fmla="*/ 7049358 w 7189259"/>
              <a:gd name="connsiteY3" fmla="*/ 1582113 h 2324673"/>
              <a:gd name="connsiteX4" fmla="*/ 6287730 w 7189259"/>
              <a:gd name="connsiteY4" fmla="*/ 1958949 h 2324673"/>
              <a:gd name="connsiteX5" fmla="*/ 5930066 w 7189259"/>
              <a:gd name="connsiteY5" fmla="*/ 1979364 h 2324673"/>
              <a:gd name="connsiteX6" fmla="*/ 5694196 w 7189259"/>
              <a:gd name="connsiteY6" fmla="*/ 2324673 h 2324673"/>
              <a:gd name="connsiteX7" fmla="*/ 5159615 w 7189259"/>
              <a:gd name="connsiteY7" fmla="*/ 1991006 h 2324673"/>
              <a:gd name="connsiteX8" fmla="*/ 4787982 w 7189259"/>
              <a:gd name="connsiteY8" fmla="*/ 1971505 h 2324673"/>
              <a:gd name="connsiteX9" fmla="*/ 820928 w 7189259"/>
              <a:gd name="connsiteY9" fmla="*/ 1937567 h 2324673"/>
              <a:gd name="connsiteX10" fmla="*/ 43327 w 7189259"/>
              <a:gd name="connsiteY10" fmla="*/ 1402216 h 2324673"/>
              <a:gd name="connsiteX11" fmla="*/ 110197 w 7189259"/>
              <a:gd name="connsiteY11" fmla="*/ 590515 h 2324673"/>
              <a:gd name="connsiteX12" fmla="*/ 853720 w 7189259"/>
              <a:gd name="connsiteY12" fmla="*/ 119685 h 2324673"/>
              <a:gd name="connsiteX13" fmla="*/ 2429688 w 7189259"/>
              <a:gd name="connsiteY13" fmla="*/ 28473 h 2324673"/>
              <a:gd name="connsiteX0" fmla="*/ 2437790 w 7197361"/>
              <a:gd name="connsiteY0" fmla="*/ 28473 h 2324673"/>
              <a:gd name="connsiteX1" fmla="*/ 6097083 w 7197361"/>
              <a:gd name="connsiteY1" fmla="*/ 32599 h 2324673"/>
              <a:gd name="connsiteX2" fmla="*/ 7130032 w 7197361"/>
              <a:gd name="connsiteY2" fmla="*/ 464521 h 2324673"/>
              <a:gd name="connsiteX3" fmla="*/ 7057460 w 7197361"/>
              <a:gd name="connsiteY3" fmla="*/ 1582113 h 2324673"/>
              <a:gd name="connsiteX4" fmla="*/ 6295832 w 7197361"/>
              <a:gd name="connsiteY4" fmla="*/ 1958949 h 2324673"/>
              <a:gd name="connsiteX5" fmla="*/ 5938168 w 7197361"/>
              <a:gd name="connsiteY5" fmla="*/ 1979364 h 2324673"/>
              <a:gd name="connsiteX6" fmla="*/ 5702298 w 7197361"/>
              <a:gd name="connsiteY6" fmla="*/ 2324673 h 2324673"/>
              <a:gd name="connsiteX7" fmla="*/ 5167717 w 7197361"/>
              <a:gd name="connsiteY7" fmla="*/ 1991006 h 2324673"/>
              <a:gd name="connsiteX8" fmla="*/ 4796084 w 7197361"/>
              <a:gd name="connsiteY8" fmla="*/ 1971505 h 2324673"/>
              <a:gd name="connsiteX9" fmla="*/ 829030 w 7197361"/>
              <a:gd name="connsiteY9" fmla="*/ 1937567 h 2324673"/>
              <a:gd name="connsiteX10" fmla="*/ 40400 w 7197361"/>
              <a:gd name="connsiteY10" fmla="*/ 1382316 h 2324673"/>
              <a:gd name="connsiteX11" fmla="*/ 118299 w 7197361"/>
              <a:gd name="connsiteY11" fmla="*/ 590515 h 2324673"/>
              <a:gd name="connsiteX12" fmla="*/ 861822 w 7197361"/>
              <a:gd name="connsiteY12" fmla="*/ 119685 h 2324673"/>
              <a:gd name="connsiteX13" fmla="*/ 2437790 w 7197361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29032 w 7197363"/>
              <a:gd name="connsiteY9" fmla="*/ 193756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197363"/>
              <a:gd name="connsiteY0" fmla="*/ 28473 h 2324673"/>
              <a:gd name="connsiteX1" fmla="*/ 6097085 w 7197363"/>
              <a:gd name="connsiteY1" fmla="*/ 32599 h 2324673"/>
              <a:gd name="connsiteX2" fmla="*/ 7130034 w 7197363"/>
              <a:gd name="connsiteY2" fmla="*/ 464521 h 2324673"/>
              <a:gd name="connsiteX3" fmla="*/ 7057462 w 7197363"/>
              <a:gd name="connsiteY3" fmla="*/ 1582113 h 2324673"/>
              <a:gd name="connsiteX4" fmla="*/ 6295834 w 7197363"/>
              <a:gd name="connsiteY4" fmla="*/ 1958949 h 2324673"/>
              <a:gd name="connsiteX5" fmla="*/ 5938170 w 7197363"/>
              <a:gd name="connsiteY5" fmla="*/ 1979364 h 2324673"/>
              <a:gd name="connsiteX6" fmla="*/ 5702300 w 7197363"/>
              <a:gd name="connsiteY6" fmla="*/ 2324673 h 2324673"/>
              <a:gd name="connsiteX7" fmla="*/ 5167719 w 7197363"/>
              <a:gd name="connsiteY7" fmla="*/ 1991006 h 2324673"/>
              <a:gd name="connsiteX8" fmla="*/ 4796086 w 7197363"/>
              <a:gd name="connsiteY8" fmla="*/ 1971505 h 2324673"/>
              <a:gd name="connsiteX9" fmla="*/ 840061 w 7197363"/>
              <a:gd name="connsiteY9" fmla="*/ 1927617 h 2324673"/>
              <a:gd name="connsiteX10" fmla="*/ 40402 w 7197363"/>
              <a:gd name="connsiteY10" fmla="*/ 1382316 h 2324673"/>
              <a:gd name="connsiteX11" fmla="*/ 118301 w 7197363"/>
              <a:gd name="connsiteY11" fmla="*/ 590515 h 2324673"/>
              <a:gd name="connsiteX12" fmla="*/ 861824 w 7197363"/>
              <a:gd name="connsiteY12" fmla="*/ 119685 h 2324673"/>
              <a:gd name="connsiteX13" fmla="*/ 2437792 w 7197363"/>
              <a:gd name="connsiteY13" fmla="*/ 28473 h 2324673"/>
              <a:gd name="connsiteX0" fmla="*/ 2437792 w 7220557"/>
              <a:gd name="connsiteY0" fmla="*/ 28473 h 2324673"/>
              <a:gd name="connsiteX1" fmla="*/ 6097085 w 7220557"/>
              <a:gd name="connsiteY1" fmla="*/ 32599 h 2324673"/>
              <a:gd name="connsiteX2" fmla="*/ 7130034 w 7220557"/>
              <a:gd name="connsiteY2" fmla="*/ 464521 h 2324673"/>
              <a:gd name="connsiteX3" fmla="*/ 7101574 w 7220557"/>
              <a:gd name="connsiteY3" fmla="*/ 1567187 h 2324673"/>
              <a:gd name="connsiteX4" fmla="*/ 6295834 w 7220557"/>
              <a:gd name="connsiteY4" fmla="*/ 1958949 h 2324673"/>
              <a:gd name="connsiteX5" fmla="*/ 5938170 w 7220557"/>
              <a:gd name="connsiteY5" fmla="*/ 1979364 h 2324673"/>
              <a:gd name="connsiteX6" fmla="*/ 5702300 w 7220557"/>
              <a:gd name="connsiteY6" fmla="*/ 2324673 h 2324673"/>
              <a:gd name="connsiteX7" fmla="*/ 5167719 w 7220557"/>
              <a:gd name="connsiteY7" fmla="*/ 1991006 h 2324673"/>
              <a:gd name="connsiteX8" fmla="*/ 4796086 w 7220557"/>
              <a:gd name="connsiteY8" fmla="*/ 1971505 h 2324673"/>
              <a:gd name="connsiteX9" fmla="*/ 840061 w 7220557"/>
              <a:gd name="connsiteY9" fmla="*/ 1927617 h 2324673"/>
              <a:gd name="connsiteX10" fmla="*/ 40402 w 7220557"/>
              <a:gd name="connsiteY10" fmla="*/ 1382316 h 2324673"/>
              <a:gd name="connsiteX11" fmla="*/ 118301 w 7220557"/>
              <a:gd name="connsiteY11" fmla="*/ 590515 h 2324673"/>
              <a:gd name="connsiteX12" fmla="*/ 861824 w 7220557"/>
              <a:gd name="connsiteY12" fmla="*/ 119685 h 2324673"/>
              <a:gd name="connsiteX13" fmla="*/ 2437792 w 7220557"/>
              <a:gd name="connsiteY13" fmla="*/ 28473 h 2324673"/>
              <a:gd name="connsiteX0" fmla="*/ 2437792 w 7220557"/>
              <a:gd name="connsiteY0" fmla="*/ 28473 h 2314723"/>
              <a:gd name="connsiteX1" fmla="*/ 6097085 w 7220557"/>
              <a:gd name="connsiteY1" fmla="*/ 32599 h 2314723"/>
              <a:gd name="connsiteX2" fmla="*/ 7130034 w 7220557"/>
              <a:gd name="connsiteY2" fmla="*/ 464521 h 2314723"/>
              <a:gd name="connsiteX3" fmla="*/ 7101574 w 7220557"/>
              <a:gd name="connsiteY3" fmla="*/ 1567187 h 2314723"/>
              <a:gd name="connsiteX4" fmla="*/ 6295834 w 7220557"/>
              <a:gd name="connsiteY4" fmla="*/ 1958949 h 2314723"/>
              <a:gd name="connsiteX5" fmla="*/ 5938170 w 7220557"/>
              <a:gd name="connsiteY5" fmla="*/ 1979364 h 2314723"/>
              <a:gd name="connsiteX6" fmla="*/ 5669215 w 7220557"/>
              <a:gd name="connsiteY6" fmla="*/ 2314723 h 2314723"/>
              <a:gd name="connsiteX7" fmla="*/ 5167719 w 7220557"/>
              <a:gd name="connsiteY7" fmla="*/ 1991006 h 2314723"/>
              <a:gd name="connsiteX8" fmla="*/ 4796086 w 7220557"/>
              <a:gd name="connsiteY8" fmla="*/ 1971505 h 2314723"/>
              <a:gd name="connsiteX9" fmla="*/ 840061 w 7220557"/>
              <a:gd name="connsiteY9" fmla="*/ 1927617 h 2314723"/>
              <a:gd name="connsiteX10" fmla="*/ 40402 w 7220557"/>
              <a:gd name="connsiteY10" fmla="*/ 1382316 h 2314723"/>
              <a:gd name="connsiteX11" fmla="*/ 118301 w 7220557"/>
              <a:gd name="connsiteY11" fmla="*/ 590515 h 2314723"/>
              <a:gd name="connsiteX12" fmla="*/ 861824 w 7220557"/>
              <a:gd name="connsiteY12" fmla="*/ 119685 h 2314723"/>
              <a:gd name="connsiteX13" fmla="*/ 2437792 w 7220557"/>
              <a:gd name="connsiteY13" fmla="*/ 28473 h 231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220557" h="2314723">
                <a:moveTo>
                  <a:pt x="2437792" y="28473"/>
                </a:moveTo>
                <a:cubicBezTo>
                  <a:pt x="3720936" y="-19524"/>
                  <a:pt x="4770035" y="1011"/>
                  <a:pt x="6097085" y="32599"/>
                </a:cubicBezTo>
                <a:cubicBezTo>
                  <a:pt x="6241375" y="32599"/>
                  <a:pt x="6941349" y="44458"/>
                  <a:pt x="7130034" y="464521"/>
                </a:cubicBezTo>
                <a:cubicBezTo>
                  <a:pt x="7207443" y="822538"/>
                  <a:pt x="7299936" y="1107572"/>
                  <a:pt x="7101574" y="1567187"/>
                </a:cubicBezTo>
                <a:cubicBezTo>
                  <a:pt x="7012674" y="1820442"/>
                  <a:pt x="6826441" y="1941454"/>
                  <a:pt x="6295834" y="1958949"/>
                </a:cubicBezTo>
                <a:cubicBezTo>
                  <a:pt x="6201573" y="1967661"/>
                  <a:pt x="6028835" y="1978328"/>
                  <a:pt x="5938170" y="1979364"/>
                </a:cubicBezTo>
                <a:cubicBezTo>
                  <a:pt x="5846464" y="2148329"/>
                  <a:pt x="5703170" y="2299450"/>
                  <a:pt x="5669215" y="2314723"/>
                </a:cubicBezTo>
                <a:cubicBezTo>
                  <a:pt x="5397092" y="2101809"/>
                  <a:pt x="5307818" y="2068828"/>
                  <a:pt x="5167719" y="1991006"/>
                </a:cubicBezTo>
                <a:lnTo>
                  <a:pt x="4796086" y="1971505"/>
                </a:lnTo>
                <a:cubicBezTo>
                  <a:pt x="3970001" y="2004968"/>
                  <a:pt x="1743341" y="1983706"/>
                  <a:pt x="840061" y="1927617"/>
                </a:cubicBezTo>
                <a:cubicBezTo>
                  <a:pt x="393004" y="1877867"/>
                  <a:pt x="110456" y="1617395"/>
                  <a:pt x="40402" y="1382316"/>
                </a:cubicBezTo>
                <a:cubicBezTo>
                  <a:pt x="-46199" y="1071836"/>
                  <a:pt x="18879" y="1018771"/>
                  <a:pt x="118301" y="590515"/>
                </a:cubicBezTo>
                <a:cubicBezTo>
                  <a:pt x="161844" y="286569"/>
                  <a:pt x="632474" y="128192"/>
                  <a:pt x="861824" y="119685"/>
                </a:cubicBezTo>
                <a:cubicBezTo>
                  <a:pt x="1206200" y="97914"/>
                  <a:pt x="1792517" y="47314"/>
                  <a:pt x="2437792" y="28473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734FC-3450-49BE-A094-0991C8663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now button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2A6E62-EC7C-480C-98B6-D1D124973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9478" y="2089298"/>
            <a:ext cx="5075569" cy="3827722"/>
          </a:xfrm>
        </p:spPr>
      </p:pic>
    </p:spTree>
    <p:extLst>
      <p:ext uri="{BB962C8B-B14F-4D97-AF65-F5344CB8AC3E}">
        <p14:creationId xmlns:p14="http://schemas.microsoft.com/office/powerpoint/2010/main" val="1196650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2026-FAF0-4FEC-9614-1288E4096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Meeting window (no backgrounds or noise </a:t>
            </a:r>
            <a:r>
              <a:rPr lang="en-US" dirty="0" err="1"/>
              <a:t>supression</a:t>
            </a:r>
            <a:r>
              <a:rPr lang="en-US" dirty="0"/>
              <a:t> yet)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43F0467-C1EE-4E78-8A70-483AEFDFA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3743" y="2089298"/>
            <a:ext cx="5127040" cy="3827722"/>
          </a:xfrm>
        </p:spPr>
      </p:pic>
    </p:spTree>
    <p:extLst>
      <p:ext uri="{BB962C8B-B14F-4D97-AF65-F5344CB8AC3E}">
        <p14:creationId xmlns:p14="http://schemas.microsoft.com/office/powerpoint/2010/main" val="360740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FFF69-A28C-445D-8375-26DBFCD29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background blur or custom backgrounds yet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8957F23-4172-4B88-9631-30FC8AF4B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5355" y="2089298"/>
            <a:ext cx="5143815" cy="3827722"/>
          </a:xfrm>
        </p:spPr>
      </p:pic>
    </p:spTree>
    <p:extLst>
      <p:ext uri="{BB962C8B-B14F-4D97-AF65-F5344CB8AC3E}">
        <p14:creationId xmlns:p14="http://schemas.microsoft.com/office/powerpoint/2010/main" val="1809938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8DF8-B6BA-4B6F-9BC9-F47D4A5C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screen sharing only (no app window sharing yet)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0D2C788-13A9-4817-8A9B-FEE96C26F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4613" y="2089298"/>
            <a:ext cx="5105299" cy="3827722"/>
          </a:xfrm>
        </p:spPr>
      </p:pic>
    </p:spTree>
    <p:extLst>
      <p:ext uri="{BB962C8B-B14F-4D97-AF65-F5344CB8AC3E}">
        <p14:creationId xmlns:p14="http://schemas.microsoft.com/office/powerpoint/2010/main" val="3756278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DB23F-A841-470E-AB5A-5ECC71CD2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window experience (like the browser)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8F19357-C5B7-4839-9C95-09414DA49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9623" y="2089298"/>
            <a:ext cx="5095279" cy="3827722"/>
          </a:xfrm>
        </p:spPr>
      </p:pic>
    </p:spTree>
    <p:extLst>
      <p:ext uri="{BB962C8B-B14F-4D97-AF65-F5344CB8AC3E}">
        <p14:creationId xmlns:p14="http://schemas.microsoft.com/office/powerpoint/2010/main" val="419835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53B5-7A1A-48C1-B6CB-0DE87CB0B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– no noise </a:t>
            </a:r>
            <a:r>
              <a:rPr lang="en-US" dirty="0" err="1"/>
              <a:t>suppresssion</a:t>
            </a:r>
            <a:r>
              <a:rPr lang="en-US" dirty="0"/>
              <a:t> yet either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3C92CF3-E71C-4DE1-9468-C5A57E97F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4550" y="2089298"/>
            <a:ext cx="5125425" cy="3827722"/>
          </a:xfrm>
        </p:spPr>
      </p:pic>
    </p:spTree>
    <p:extLst>
      <p:ext uri="{BB962C8B-B14F-4D97-AF65-F5344CB8AC3E}">
        <p14:creationId xmlns:p14="http://schemas.microsoft.com/office/powerpoint/2010/main" val="73559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58A23-60AF-4B8E-A952-8A2677D24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Ubuntu </a:t>
            </a:r>
            <a:r>
              <a:rPr lang="en-US" dirty="0" err="1"/>
              <a:t>linux</a:t>
            </a:r>
            <a:r>
              <a:rPr lang="en-US" dirty="0"/>
              <a:t> – install software like </a:t>
            </a:r>
            <a:r>
              <a:rPr lang="en-US" dirty="0" err="1"/>
              <a:t>ms</a:t>
            </a:r>
            <a:r>
              <a:rPr lang="en-US" dirty="0"/>
              <a:t> teams preview</a:t>
            </a:r>
          </a:p>
        </p:txBody>
      </p:sp>
      <p:pic>
        <p:nvPicPr>
          <p:cNvPr id="5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1291360B-68B5-4B3E-9B44-9ED697FEF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8780" y="2089298"/>
            <a:ext cx="5096967" cy="3827722"/>
          </a:xfrm>
        </p:spPr>
      </p:pic>
    </p:spTree>
    <p:extLst>
      <p:ext uri="{BB962C8B-B14F-4D97-AF65-F5344CB8AC3E}">
        <p14:creationId xmlns:p14="http://schemas.microsoft.com/office/powerpoint/2010/main" val="2417675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214E1-8BB7-4441-B600-D7DC6BCAC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Install the preview app! (also available at http://teams.microsoft.com/downloads)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D251D5C-F3AE-4817-A975-4D46E9684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8812" y="2089298"/>
            <a:ext cx="5116903" cy="3827722"/>
          </a:xfrm>
        </p:spPr>
      </p:pic>
    </p:spTree>
    <p:extLst>
      <p:ext uri="{BB962C8B-B14F-4D97-AF65-F5344CB8AC3E}">
        <p14:creationId xmlns:p14="http://schemas.microsoft.com/office/powerpoint/2010/main" val="290642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C5F04-E0A1-4672-8455-9B5A8EFF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Once install completes, search for teams</a:t>
            </a:r>
          </a:p>
        </p:txBody>
      </p:sp>
      <p:pic>
        <p:nvPicPr>
          <p:cNvPr id="4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803746E-CC31-4D9A-B4E8-5F148B396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5402" y="2089298"/>
            <a:ext cx="5123722" cy="3827722"/>
          </a:xfrm>
        </p:spPr>
      </p:pic>
    </p:spTree>
    <p:extLst>
      <p:ext uri="{BB962C8B-B14F-4D97-AF65-F5344CB8AC3E}">
        <p14:creationId xmlns:p14="http://schemas.microsoft.com/office/powerpoint/2010/main" val="417488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5C9D4-F574-4ED5-98A9-159993D22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After installation – search and launch </a:t>
            </a:r>
            <a:r>
              <a:rPr lang="en-US" dirty="0" err="1"/>
              <a:t>microsoft</a:t>
            </a:r>
            <a:r>
              <a:rPr lang="en-US" dirty="0"/>
              <a:t> teams preview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61FF6906-01C4-4E48-A99E-B44D55136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1300" y="2089298"/>
            <a:ext cx="5111925" cy="3827722"/>
          </a:xfrm>
        </p:spPr>
      </p:pic>
    </p:spTree>
    <p:extLst>
      <p:ext uri="{BB962C8B-B14F-4D97-AF65-F5344CB8AC3E}">
        <p14:creationId xmlns:p14="http://schemas.microsoft.com/office/powerpoint/2010/main" val="104855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1B61-D1AD-4D46-8007-4E571E73E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Preview launches</a:t>
            </a:r>
          </a:p>
        </p:txBody>
      </p:sp>
      <p:pic>
        <p:nvPicPr>
          <p:cNvPr id="4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79D99AF-5934-47AA-9C23-BEA5C3C2A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4550" y="2089298"/>
            <a:ext cx="5125425" cy="3827722"/>
          </a:xfrm>
        </p:spPr>
      </p:pic>
    </p:spTree>
    <p:extLst>
      <p:ext uri="{BB962C8B-B14F-4D97-AF65-F5344CB8AC3E}">
        <p14:creationId xmlns:p14="http://schemas.microsoft.com/office/powerpoint/2010/main" val="341995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893B-892D-42E1-9AD6-B9DC06DC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4242A69-1B7F-4218-A977-B68F9FCDF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5448" y="2089298"/>
            <a:ext cx="5103629" cy="3827722"/>
          </a:xfrm>
        </p:spPr>
      </p:pic>
    </p:spTree>
    <p:extLst>
      <p:ext uri="{BB962C8B-B14F-4D97-AF65-F5344CB8AC3E}">
        <p14:creationId xmlns:p14="http://schemas.microsoft.com/office/powerpoint/2010/main" val="126064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062A0-925B-4440-B1A8-B35BD7944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Calendar</a:t>
            </a:r>
          </a:p>
        </p:txBody>
      </p:sp>
      <p:pic>
        <p:nvPicPr>
          <p:cNvPr id="5" name="Picture 5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9377B75E-1855-42C8-A854-8543E7BE0A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5190" y="2089298"/>
            <a:ext cx="5164147" cy="3827722"/>
          </a:xfrm>
        </p:spPr>
      </p:pic>
    </p:spTree>
    <p:extLst>
      <p:ext uri="{BB962C8B-B14F-4D97-AF65-F5344CB8AC3E}">
        <p14:creationId xmlns:p14="http://schemas.microsoft.com/office/powerpoint/2010/main" val="737571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45E9-7DE6-4A97-B2A8-CEA2FDA20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Keyboard shortcuts on </a:t>
            </a:r>
            <a:r>
              <a:rPr lang="en-US" dirty="0" err="1"/>
              <a:t>linux</a:t>
            </a:r>
            <a:r>
              <a:rPr lang="en-US" dirty="0"/>
              <a:t> app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5212743-9BD4-4F9A-8E98-DED61B750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0472" y="2089298"/>
            <a:ext cx="5093583" cy="3827722"/>
          </a:xfrm>
        </p:spPr>
      </p:pic>
    </p:spTree>
    <p:extLst>
      <p:ext uri="{BB962C8B-B14F-4D97-AF65-F5344CB8AC3E}">
        <p14:creationId xmlns:p14="http://schemas.microsoft.com/office/powerpoint/2010/main" val="4174427915"/>
      </p:ext>
    </p:extLst>
  </p:cSld>
  <p:clrMapOvr>
    <a:masterClrMapping/>
  </p:clrMapOvr>
</p:sld>
</file>

<file path=ppt/theme/theme1.xml><?xml version="1.0" encoding="utf-8"?>
<a:theme xmlns:a="http://schemas.openxmlformats.org/drawingml/2006/main" name="ChitchatVTI">
  <a:themeElements>
    <a:clrScheme name="AnalogousFromDarkSeedLeftStep">
      <a:dk1>
        <a:srgbClr val="000000"/>
      </a:dk1>
      <a:lt1>
        <a:srgbClr val="FFFFFF"/>
      </a:lt1>
      <a:dk2>
        <a:srgbClr val="311B25"/>
      </a:dk2>
      <a:lt2>
        <a:srgbClr val="F0F3F1"/>
      </a:lt2>
      <a:accent1>
        <a:srgbClr val="E729D0"/>
      </a:accent1>
      <a:accent2>
        <a:srgbClr val="9D17D5"/>
      </a:accent2>
      <a:accent3>
        <a:srgbClr val="6029E7"/>
      </a:accent3>
      <a:accent4>
        <a:srgbClr val="243BD7"/>
      </a:accent4>
      <a:accent5>
        <a:srgbClr val="2991E7"/>
      </a:accent5>
      <a:accent6>
        <a:srgbClr val="15BFC5"/>
      </a:accent6>
      <a:hlink>
        <a:srgbClr val="3F70BF"/>
      </a:hlink>
      <a:folHlink>
        <a:srgbClr val="7F7F7F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104</Words>
  <Application>Microsoft Macintosh PowerPoint</Application>
  <PresentationFormat>Widescreen</PresentationFormat>
  <Paragraphs>15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The Hand</vt:lpstr>
      <vt:lpstr>The Serif Hand</vt:lpstr>
      <vt:lpstr>ChitchatVTI</vt:lpstr>
      <vt:lpstr>Ubuntu linux and teams</vt:lpstr>
      <vt:lpstr>Ubuntu linux – install software like ms teams preview</vt:lpstr>
      <vt:lpstr>Install the preview app! (also available at http://teams.microsoft.com/downloads)</vt:lpstr>
      <vt:lpstr>Once install completes, search for teams</vt:lpstr>
      <vt:lpstr>After installation – search and launch microsoft teams preview</vt:lpstr>
      <vt:lpstr>Application Preview launches</vt:lpstr>
      <vt:lpstr>files</vt:lpstr>
      <vt:lpstr>Calendar</vt:lpstr>
      <vt:lpstr>Keyboard shortcuts on linux app</vt:lpstr>
      <vt:lpstr>Meet now button</vt:lpstr>
      <vt:lpstr>Meeting window (no backgrounds or noise supression yet)</vt:lpstr>
      <vt:lpstr>No background blur or custom backgrounds yet</vt:lpstr>
      <vt:lpstr>Full screen sharing only (no app window sharing yet)</vt:lpstr>
      <vt:lpstr>Single window experience (like the browser)</vt:lpstr>
      <vt:lpstr>Devices – no noise suppresssion yet either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Dan Rey</cp:lastModifiedBy>
  <cp:revision>75</cp:revision>
  <dcterms:created xsi:type="dcterms:W3CDTF">2021-11-15T20:59:40Z</dcterms:created>
  <dcterms:modified xsi:type="dcterms:W3CDTF">2021-11-15T21:20:52Z</dcterms:modified>
</cp:coreProperties>
</file>

<file path=docProps/thumbnail.jpeg>
</file>